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1" r:id="rId2"/>
    <p:sldId id="332" r:id="rId3"/>
    <p:sldId id="333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C7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87" autoAdjust="0"/>
  </p:normalViewPr>
  <p:slideViewPr>
    <p:cSldViewPr>
      <p:cViewPr varScale="1">
        <p:scale>
          <a:sx n="57" d="100"/>
          <a:sy n="57" d="100"/>
        </p:scale>
        <p:origin x="90" y="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4DA64-0CC1-485E-99A4-31590294691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09A2C-BF83-4B38-B790-933B68AA5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2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F8A5-9362-44C8-A751-7D14E9E2472C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BF8A5-9362-44C8-A751-7D14E9E2472C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BE630-CCEC-4650-BC15-73B497E07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C000"/>
                </a:solidFill>
              </a:rPr>
              <a:t>Graphing in Science</a:t>
            </a:r>
            <a:endParaRPr lang="en-US" sz="9600" dirty="0">
              <a:solidFill>
                <a:srgbClr val="FFC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65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49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2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Drawing your Curve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any line graph, the line is called the curve.</a:t>
            </a:r>
          </a:p>
          <a:p>
            <a:r>
              <a:rPr lang="en-US" dirty="0" smtClean="0"/>
              <a:t>The curve shows the relationship between the independent variable and the dependent variable.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79216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3 Types of Line Curves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334000" cy="6096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Linear - Straight line going up or down.</a:t>
            </a:r>
          </a:p>
          <a:p>
            <a:pPr lvl="1"/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As x increases, so does y.</a:t>
            </a:r>
          </a:p>
          <a:p>
            <a:pPr lvl="1"/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As x decreases, so does y.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Hyperbola - curves as it falls.</a:t>
            </a:r>
          </a:p>
          <a:p>
            <a:pPr lvl="1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As x increases, y decreases quickly.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Parabola - curves as it rises.</a:t>
            </a:r>
          </a:p>
          <a:p>
            <a:pPr lvl="1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 x increases, y increases quickly.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8600"/>
            <a:ext cx="2667000" cy="237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667000"/>
            <a:ext cx="2514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836615"/>
            <a:ext cx="2514600" cy="202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When drawing a curve: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• Look at your data to determine if your curve is linear, a hyperbola or parabola.</a:t>
            </a:r>
          </a:p>
          <a:p>
            <a:pPr>
              <a:buNone/>
            </a:pPr>
            <a:r>
              <a:rPr lang="en-US" dirty="0" smtClean="0"/>
              <a:t>• Circle your plotted points so they stand out.</a:t>
            </a:r>
          </a:p>
          <a:p>
            <a:pPr>
              <a:buNone/>
            </a:pPr>
            <a:r>
              <a:rPr lang="en-US" dirty="0" smtClean="0"/>
              <a:t>• Do not connect your points - draw a line of best fit.</a:t>
            </a:r>
          </a:p>
          <a:p>
            <a:pPr>
              <a:buNone/>
            </a:pPr>
            <a:r>
              <a:rPr lang="en-US" dirty="0" smtClean="0"/>
              <a:t>• Extend your curve all the way across the grid - don’t stop at your first or last point.</a:t>
            </a:r>
          </a:p>
          <a:p>
            <a:pPr>
              <a:buNone/>
            </a:pPr>
            <a:r>
              <a:rPr lang="en-US" dirty="0" smtClean="0"/>
              <a:t>• Draw a linear curve with a ruler. For a hyperbola &amp; parabola draw a smooth curve.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Pie Graphs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429000" cy="317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86200" y="304800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rgbClr val="FFC000"/>
                </a:solidFill>
              </a:rPr>
              <a:t>Bar Graphs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371600"/>
            <a:ext cx="472207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4648200"/>
            <a:ext cx="335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Pie graphs are useful to show parts of a whole.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191001" y="4724400"/>
            <a:ext cx="434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Bar graphs are useful to show comparison.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Interpolation &amp; Extrapolation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1"/>
            <a:ext cx="3276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Interpolate: </a:t>
            </a:r>
          </a:p>
          <a:p>
            <a:pPr lvl="1"/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To find the Value of a point inside your data points.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Extrapolate:</a:t>
            </a:r>
          </a:p>
          <a:p>
            <a:pPr lvl="1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To find the value of a point outside of your data points.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33400"/>
            <a:ext cx="514222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0960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How much growth would you get with 4.5 grams of fertilizer?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How much growth would you get with 19 grams of fertilizer?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0" y="6106822"/>
            <a:ext cx="14744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interpolated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6423290"/>
            <a:ext cx="1511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extrapolated</a:t>
            </a:r>
            <a:endParaRPr 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562600" y="3276600"/>
            <a:ext cx="0" cy="1295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95800" y="3276600"/>
            <a:ext cx="106680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14800" y="3124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8610600" y="533400"/>
            <a:ext cx="0" cy="403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267200" y="533400"/>
            <a:ext cx="4343400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33800" y="533400"/>
            <a:ext cx="533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49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16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91"/>
            <a:ext cx="9144000" cy="686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91"/>
            <a:ext cx="9144000" cy="686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Line Graphs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67341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55626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Lines graphs are used to show trends your data.</a:t>
            </a:r>
          </a:p>
          <a:p>
            <a:pPr algn="ctr"/>
            <a:r>
              <a:rPr lang="en-US" sz="2400" dirty="0" smtClean="0"/>
              <a:t>This is type used most often in science.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Plotting Variables in Science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Graphs in Science always contain two variables:</a:t>
            </a:r>
          </a:p>
          <a:p>
            <a:pPr algn="ctr"/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Independent Variable</a:t>
            </a:r>
          </a:p>
          <a:p>
            <a:pPr algn="ctr">
              <a:buNone/>
            </a:pPr>
            <a:r>
              <a:rPr lang="en-US" dirty="0" smtClean="0"/>
              <a:t>The variable you change directly (you control) is the independent variable.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Dependent Variable</a:t>
            </a:r>
          </a:p>
          <a:p>
            <a:pPr algn="ctr">
              <a:buNone/>
            </a:pPr>
            <a:r>
              <a:rPr lang="en-US" sz="3500" dirty="0" smtClean="0"/>
              <a:t>The variable that responds is called the dependent variable.</a:t>
            </a:r>
            <a:endParaRPr lang="en-US" sz="3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Parts of a Graph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• grid</a:t>
            </a:r>
          </a:p>
          <a:p>
            <a:pPr>
              <a:buNone/>
            </a:pPr>
            <a:r>
              <a:rPr lang="en-US" dirty="0" smtClean="0"/>
              <a:t>• x &amp; y axis</a:t>
            </a:r>
          </a:p>
          <a:p>
            <a:pPr>
              <a:buNone/>
            </a:pPr>
            <a:r>
              <a:rPr lang="en-US" dirty="0" smtClean="0"/>
              <a:t>• variable</a:t>
            </a:r>
          </a:p>
          <a:p>
            <a:pPr>
              <a:buNone/>
            </a:pPr>
            <a:r>
              <a:rPr lang="en-US" dirty="0" smtClean="0"/>
              <a:t>• origin</a:t>
            </a:r>
          </a:p>
          <a:p>
            <a:pPr>
              <a:buNone/>
            </a:pPr>
            <a:r>
              <a:rPr lang="en-US" dirty="0" smtClean="0"/>
              <a:t>• curve</a:t>
            </a:r>
          </a:p>
          <a:p>
            <a:pPr>
              <a:buNone/>
            </a:pPr>
            <a:r>
              <a:rPr lang="en-US" dirty="0" smtClean="0"/>
              <a:t>• title</a:t>
            </a:r>
          </a:p>
          <a:p>
            <a:pPr>
              <a:buNone/>
            </a:pPr>
            <a:r>
              <a:rPr lang="en-US" dirty="0" smtClean="0"/>
              <a:t>• labels</a:t>
            </a:r>
          </a:p>
          <a:p>
            <a:pPr>
              <a:buNone/>
            </a:pPr>
            <a:r>
              <a:rPr lang="en-US" dirty="0" smtClean="0"/>
              <a:t>• plotted points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838200"/>
            <a:ext cx="665629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0" y="3505200"/>
            <a:ext cx="9144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81600" y="3962400"/>
            <a:ext cx="2743200" cy="1066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2209800"/>
            <a:ext cx="2743200" cy="1066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90800" y="3886200"/>
            <a:ext cx="2286000" cy="914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77200" y="2895600"/>
            <a:ext cx="9144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72200" y="990600"/>
            <a:ext cx="9144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00400" y="1143000"/>
            <a:ext cx="17526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The Scale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as every instrument has a calibration, every graph has a scale.</a:t>
            </a:r>
          </a:p>
          <a:p>
            <a:r>
              <a:rPr lang="en-US" dirty="0" smtClean="0"/>
              <a:t>The scale of a graph tells you the value each line on the graph. </a:t>
            </a:r>
          </a:p>
          <a:p>
            <a:r>
              <a:rPr lang="en-US" dirty="0" smtClean="0"/>
              <a:t>Before you can make a graph you must create a scale for both axes.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Guidelines for your scale: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Chose a scale that is easy to read. Use 1, 2, 5, 10 or multiples of 10. Never use “odd” numbers like 3.25 or 11.6. </a:t>
            </a:r>
          </a:p>
          <a:p>
            <a:r>
              <a:rPr lang="en-US" dirty="0" smtClean="0"/>
              <a:t>For numbers less than 1, use 0.1, 0.2 or 0.5.</a:t>
            </a:r>
          </a:p>
          <a:p>
            <a:r>
              <a:rPr lang="en-US" dirty="0" smtClean="0"/>
              <a:t>Select a scale that nearly fills the page with your curve.</a:t>
            </a:r>
          </a:p>
          <a:p>
            <a:r>
              <a:rPr lang="en-US" dirty="0" smtClean="0"/>
              <a:t>Scales on your x-axis and y-axis are usually not the same.</a:t>
            </a:r>
          </a:p>
          <a:p>
            <a:r>
              <a:rPr lang="en-US" dirty="0" smtClean="0"/>
              <a:t>Always label your axes with both title and units. Example: Speed (m/s)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Formula for Best Scale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• Subtract the highest and lowest data you wish to plot on your graph. Look at questions as well as data.</a:t>
            </a:r>
          </a:p>
          <a:p>
            <a:r>
              <a:rPr lang="en-US" dirty="0" smtClean="0"/>
              <a:t>Count the number of spaces on the axis. (Count the spaces - not the lines.)</a:t>
            </a:r>
          </a:p>
          <a:p>
            <a:r>
              <a:rPr lang="en-US" dirty="0" smtClean="0"/>
              <a:t>Divide the data spread you wish to plot by the number of spaces on the axis. Include units!</a:t>
            </a:r>
          </a:p>
          <a:p>
            <a:r>
              <a:rPr lang="en-US" dirty="0" smtClean="0"/>
              <a:t>Pick a value HIGHER than you get that is easy to use. </a:t>
            </a:r>
          </a:p>
          <a:p>
            <a:pPr lvl="1"/>
            <a:r>
              <a:rPr lang="en-US" dirty="0" smtClean="0"/>
              <a:t>Scales less than one: 0.1, 0.2, 0.5</a:t>
            </a:r>
          </a:p>
          <a:p>
            <a:pPr lvl="1"/>
            <a:r>
              <a:rPr lang="en-US" dirty="0" smtClean="0"/>
              <a:t>Scales more than one: 1, 2, 5 and multiples of 5 or 10.</a:t>
            </a:r>
          </a:p>
          <a:p>
            <a:r>
              <a:rPr lang="en-US" dirty="0" smtClean="0"/>
              <a:t>DO NOT USE YOUR DATA AS A SCALE!!!!!!!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604</Words>
  <Application>Microsoft Office PowerPoint</Application>
  <PresentationFormat>On-screen Show (4:3)</PresentationFormat>
  <Paragraphs>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Graphing in Science</vt:lpstr>
      <vt:lpstr>Pie Graphs</vt:lpstr>
      <vt:lpstr>Line Graphs</vt:lpstr>
      <vt:lpstr>Plotting Variables in Science </vt:lpstr>
      <vt:lpstr>Parts of a Graph </vt:lpstr>
      <vt:lpstr>The Scale </vt:lpstr>
      <vt:lpstr>Guidelines for your scale: </vt:lpstr>
      <vt:lpstr>Formula for Best Scale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Drawing your Curve </vt:lpstr>
      <vt:lpstr>3 Types of Line Curves</vt:lpstr>
      <vt:lpstr>When drawing a curve: </vt:lpstr>
      <vt:lpstr>PowerPoint Presentation</vt:lpstr>
      <vt:lpstr>PowerPoint Presentation</vt:lpstr>
      <vt:lpstr>Interpolation &amp; Extrapolation</vt:lpstr>
      <vt:lpstr>PowerPoint Presentation</vt:lpstr>
      <vt:lpstr>PowerPoint Presentation</vt:lpstr>
      <vt:lpstr>PowerPoint Presentation</vt:lpstr>
      <vt:lpstr>PowerPoint Presentation</vt:lpstr>
    </vt:vector>
  </TitlesOfParts>
  <Company>CNUSD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Converting Units with Dimensional Analysis</dc:title>
  <dc:creator>ihwang</dc:creator>
  <cp:lastModifiedBy>Kelly Im</cp:lastModifiedBy>
  <cp:revision>350</cp:revision>
  <dcterms:created xsi:type="dcterms:W3CDTF">2013-12-17T17:05:06Z</dcterms:created>
  <dcterms:modified xsi:type="dcterms:W3CDTF">2015-04-10T17:27:50Z</dcterms:modified>
</cp:coreProperties>
</file>