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C7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7" autoAdjust="0"/>
  </p:normalViewPr>
  <p:slideViewPr>
    <p:cSldViewPr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DA64-0CC1-485E-99A4-31590294691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09A2C-BF83-4B38-B790-933B68AA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F8A5-9362-44C8-A751-7D14E9E2472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Converting Units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FFFF00"/>
                </a:solidFill>
              </a:rPr>
              <a:t>with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FFFF00"/>
                </a:solidFill>
              </a:rPr>
              <a:t>Dimensional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>
                <a:solidFill>
                  <a:srgbClr val="FFFF00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9413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91440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28800"/>
            <a:ext cx="9144000" cy="228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20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9144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6482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440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3657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62200"/>
            <a:ext cx="91440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13360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9144000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066800"/>
            <a:ext cx="91440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343400"/>
            <a:ext cx="91440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228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276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Converting Units with Dimensional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CNUSD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Units with Dimensional Analysis</dc:title>
  <dc:creator>ihwang</dc:creator>
  <cp:lastModifiedBy>Kelly Im</cp:lastModifiedBy>
  <cp:revision>353</cp:revision>
  <dcterms:created xsi:type="dcterms:W3CDTF">2013-12-17T17:05:06Z</dcterms:created>
  <dcterms:modified xsi:type="dcterms:W3CDTF">2015-05-12T16:35:24Z</dcterms:modified>
</cp:coreProperties>
</file>